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6" r:id="rId5"/>
    <p:sldId id="275" r:id="rId6"/>
    <p:sldId id="27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762E0AE-CD3F-FB38-DCA1-D9687E2FB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C3C857-1F58-A0F4-3E9F-8A8241702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894" y="995788"/>
            <a:ext cx="4496212" cy="518793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F66E654-200B-3F61-E36B-9EE5D678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B8C0D71-3BF0-5543-BBA5-785D5E63B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606319" y="2365693"/>
            <a:ext cx="3959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Jeu </a:t>
            </a:r>
            <a:r>
              <a:rPr lang="fr-FR" sz="3200" b="1" dirty="0" err="1"/>
              <a:t>Négativo</a:t>
            </a:r>
            <a:endParaRPr lang="fr-FR" sz="3200" b="1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DD671AD-7CEF-42AB-AD47-C402CCBDE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15253">
            <a:off x="5173137" y="2053654"/>
            <a:ext cx="3025402" cy="23700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43B2DF0-822A-4C26-A197-B1F1C87EC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90514">
            <a:off x="7915247" y="1971846"/>
            <a:ext cx="2575783" cy="165368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8D18E5B-3DC4-DF67-D569-3B94ECB59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1083331" y="949646"/>
            <a:ext cx="1026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Présentation du jeu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Partie en classe entière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5DC966A-6955-447F-931E-4C6BC8D1D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841" y="691211"/>
            <a:ext cx="4064448" cy="5856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49663">
            <a:off x="620795" y="2926104"/>
            <a:ext cx="2453520" cy="19082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27355">
            <a:off x="3183725" y="3076753"/>
            <a:ext cx="2161420" cy="16519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A0135EB-D69D-87A9-D840-4E301B75A0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3" y="246432"/>
            <a:ext cx="7621550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(2</a:t>
            </a:r>
            <a:r>
              <a:rPr lang="fr-FR" sz="4000" b="1" baseline="30000" dirty="0"/>
              <a:t>e</a:t>
            </a:r>
            <a:r>
              <a:rPr lang="fr-FR" sz="4000" b="1" dirty="0"/>
              <a:t> groupe) 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6D5D849-80E8-39C3-9EEC-C5DF7BD44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87</Words>
  <Application>Microsoft Office PowerPoint</Application>
  <PresentationFormat>Grand écran</PresentationFormat>
  <Paragraphs>25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Présentation PowerPoint</vt:lpstr>
      <vt:lpstr>Jeu Le comédien</vt:lpstr>
      <vt:lpstr>Je présente mon livre (2e groupe)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40</cp:revision>
  <dcterms:created xsi:type="dcterms:W3CDTF">2021-07-17T07:25:24Z</dcterms:created>
  <dcterms:modified xsi:type="dcterms:W3CDTF">2022-08-06T19:14:37Z</dcterms:modified>
</cp:coreProperties>
</file>